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9"/>
  </p:notesMasterIdLst>
  <p:sldIdLst>
    <p:sldId id="258" r:id="rId2"/>
    <p:sldId id="263" r:id="rId3"/>
    <p:sldId id="257" r:id="rId4"/>
    <p:sldId id="266" r:id="rId5"/>
    <p:sldId id="270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523532" y="459375"/>
            <a:ext cx="6923314" cy="225959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2000" b="1" spc="-5" dirty="0" smtClean="0">
                <a:latin typeface="Arial"/>
                <a:cs typeface="Arial"/>
              </a:rPr>
              <a:t>ABP (Aprendizaje Basado en Proyectos – Fase III)</a:t>
            </a: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endParaRPr lang="es-CO" sz="20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n-US" sz="4400" b="1" spc="-5" dirty="0">
                <a:latin typeface="Arial"/>
                <a:cs typeface="Arial"/>
              </a:rPr>
              <a:t>¿Cómo vamos?</a:t>
            </a:r>
            <a:r>
              <a:rPr lang="es-CO" sz="4400" b="1" spc="-5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3" y="3637459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0" y="459375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</a:t>
            </a:r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409206" y="175839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0174" y="1072211"/>
            <a:ext cx="10323444" cy="497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29 de agosto de 2025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Docentes responsables: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Emilsen Vargas Rivera y Luz Adriana Londoño Vahos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s-ES" b="1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Objetivos:</a:t>
            </a: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Realizar seguimiento a las actividades propuestas para Fase III.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Determinar las responsabilidades de cierre de Fase III e inicio Fase IV.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Realizar ajustes a las actividades de socialización de proyectos de los estudiantes, con los diferentes grupos.</a:t>
            </a:r>
          </a:p>
          <a:p>
            <a:endParaRPr lang="es-ES" b="1" dirty="0"/>
          </a:p>
          <a:p>
            <a:r>
              <a:rPr lang="es-ES" b="1" dirty="0" smtClean="0"/>
              <a:t>AGENDA: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para el desarrollo del encuentro.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Reflexión inicial Video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“CÓMO TRABAJAR EN EQUIPO”</a:t>
            </a:r>
            <a:endParaRPr lang="es-ES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Revisión </a:t>
            </a:r>
            <a:r>
              <a:rPr lang="es-ES" dirty="0"/>
              <a:t>y </a:t>
            </a:r>
            <a:r>
              <a:rPr lang="es-ES" dirty="0" smtClean="0"/>
              <a:t>seguimiento </a:t>
            </a:r>
            <a:r>
              <a:rPr lang="es-ES" dirty="0"/>
              <a:t>de resultados Fase </a:t>
            </a:r>
            <a:r>
              <a:rPr lang="es-ES" dirty="0" smtClean="0"/>
              <a:t>III (avances en plataforma).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Socialización Evaluación ABP (Responsable: Mauricio Castro).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Propuesta </a:t>
            </a:r>
            <a:r>
              <a:rPr lang="es-ES" dirty="0"/>
              <a:t>de ajustes a las actividades de socialización de proyectos de los </a:t>
            </a:r>
            <a:r>
              <a:rPr lang="es-ES" dirty="0" smtClean="0"/>
              <a:t>estudiantes.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Actividad final </a:t>
            </a:r>
            <a:r>
              <a:rPr lang="es-ES" dirty="0" smtClean="0"/>
              <a:t>“EL PUENTE”</a:t>
            </a:r>
            <a:endParaRPr lang="es-ES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Cierre </a:t>
            </a:r>
            <a:r>
              <a:rPr lang="es-ES" dirty="0"/>
              <a:t>y compromisos.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198" y="1951751"/>
            <a:ext cx="9663485" cy="3932213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s-ES" sz="3600" dirty="0"/>
              <a:t>Realizar seguimiento a las actividades propuestas para Fase III.</a:t>
            </a:r>
          </a:p>
          <a:p>
            <a:pPr marL="285750" indent="-285750">
              <a:buFontTx/>
              <a:buChar char="-"/>
            </a:pPr>
            <a:r>
              <a:rPr lang="es-ES" sz="3600" dirty="0"/>
              <a:t>Determinar las responsabilidades de cierre de Fase III e inicio Fase IV.</a:t>
            </a:r>
          </a:p>
          <a:p>
            <a:pPr marL="285750" indent="-285750">
              <a:buFontTx/>
              <a:buChar char="-"/>
            </a:pPr>
            <a:r>
              <a:rPr lang="es-ES" sz="3600" dirty="0"/>
              <a:t>Realizar ajustes a las actividades de socialización de proyectos de los estudiantes, con los diferentes grupos.</a:t>
            </a: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 TALLER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10997" y="346592"/>
            <a:ext cx="555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OBJETIVOS FASE III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86678" y="1508193"/>
            <a:ext cx="1029693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Identificar las actividades y momentos claves para el desarrollo y puesta en marcha del proyecto.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Explicar la importancia de dar seguimiento, identificar los riesgos y definir una mejora continua del proyecto.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MX" sz="3200" dirty="0">
              <a:latin typeface="Bahnschrift SemiBold SemiConden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sz="3200" dirty="0" smtClean="0">
                <a:latin typeface="Bahnschrift SemiBold SemiConden" panose="020B0502040204020203" pitchFamily="34" charset="0"/>
              </a:rPr>
              <a:t>Valorar de manera reflexiva su proyecto para compartirlo de la mejor manera en la comunidad educativa.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8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272209" y="717708"/>
            <a:ext cx="9923228" cy="2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Actividad </a:t>
            </a:r>
            <a:r>
              <a:rPr lang="es-MX" sz="6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F</a:t>
            </a: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inal y Cierre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Retomemos…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5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98466" y="729147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Revisemos nuestros compromisos…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901" y="2016094"/>
            <a:ext cx="10785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Docentes encargados:</a:t>
            </a:r>
            <a:r>
              <a:rPr lang="es-CO" sz="32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Fecha próxima jornada: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1067</TotalTime>
  <Words>330</Words>
  <Application>Microsoft Office PowerPoint</Application>
  <PresentationFormat>Panorámica</PresentationFormat>
  <Paragraphs>47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Bahnschrift SemiBold SemiConden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Presentación de PowerPoint</vt:lpstr>
      <vt:lpstr>OBJETIVO TALLER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COLEGIOAURES</cp:lastModifiedBy>
  <cp:revision>96</cp:revision>
  <dcterms:created xsi:type="dcterms:W3CDTF">2024-08-28T16:17:47Z</dcterms:created>
  <dcterms:modified xsi:type="dcterms:W3CDTF">2025-08-26T16:40:06Z</dcterms:modified>
</cp:coreProperties>
</file>